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  <p:sldId id="289" r:id="rId30"/>
    <p:sldId id="290" r:id="rId31"/>
    <p:sldId id="285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10000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428604"/>
            <a:ext cx="65722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</a:t>
            </a:r>
            <a:endParaRPr lang="ru-RU" sz="60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4" y="2967335"/>
            <a:ext cx="1847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0661" y="2967335"/>
            <a:ext cx="5102679" cy="406265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9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реки Дон</a:t>
            </a:r>
          </a:p>
          <a:p>
            <a:pPr algn="ctr"/>
            <a:endParaRPr lang="ru-RU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Меловые обнажения в районе села Сторожевое Первое </a:t>
            </a:r>
            <a:r>
              <a:rPr lang="ru-RU" sz="2800" dirty="0" err="1" smtClean="0"/>
              <a:t>Острогожского</a:t>
            </a:r>
            <a:r>
              <a:rPr lang="ru-RU" sz="2800" dirty="0" smtClean="0"/>
              <a:t> района Воронежской области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800105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Долинный комплекс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Характер долины и русла Дона типичен для равнинных рек. Он имеет плавный продольный профиль с уклонами, постепенно уменьшающимися к устью, средний уклон составляет 0,1 ‰. Почти на всем протяжении Дон имеет разработанную плодородную долину с широкой поймой, множество рукавов (ериков) и староречий, и достигает в нижнем течении ширины 12—15 км. В районе города </a:t>
            </a:r>
            <a:r>
              <a:rPr lang="ru-RU" dirty="0" err="1" smtClean="0"/>
              <a:t>Калача-на-Дону</a:t>
            </a:r>
            <a:r>
              <a:rPr lang="ru-RU" dirty="0" smtClean="0"/>
              <a:t> его долина сужается отрогами </a:t>
            </a:r>
            <a:r>
              <a:rPr lang="ru-RU" dirty="0" err="1" smtClean="0"/>
              <a:t>Средне-Русской</a:t>
            </a:r>
            <a:r>
              <a:rPr lang="ru-RU" dirty="0" smtClean="0"/>
              <a:t> и Приволжской возвышенностей. На этом коротком участке пойма у реки отсутствует.</a:t>
            </a:r>
          </a:p>
          <a:p>
            <a:pPr algn="just">
              <a:buNone/>
            </a:pPr>
            <a:r>
              <a:rPr lang="ru-RU" dirty="0" smtClean="0"/>
              <a:t>		Для Дона, как и других рек региона, характерно асимметричное строение долины. Правый коренной берег — высокий и крутой, а левый — пологий и низменный. По склонам долины прослеживаются три террасы. Дно долины заполнено отложениями аллювия. Русло извилистое с многочисленными песчаными мелководными перекатами.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Схематический продольный профиль реки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57298"/>
            <a:ext cx="7810528" cy="4464064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Гидрологические данные: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 Среднегодовой сток в устье составляет 935 м3/сек., то есть около 2 л/сек·км². </a:t>
            </a:r>
          </a:p>
          <a:p>
            <a:r>
              <a:rPr lang="ru-RU" sz="2400" dirty="0" smtClean="0"/>
              <a:t>Относительная водность Дона в 5—6 раз ниже, чем у рек Северного края (Северная Двина, Печора).</a:t>
            </a:r>
          </a:p>
          <a:p>
            <a:pPr algn="just"/>
            <a:r>
              <a:rPr lang="ru-RU" sz="2400" dirty="0" smtClean="0"/>
              <a:t>Амплитуда колебания уровня воды в реке значительна на всем протяжении и достигает 8—13 м. Дон широко разливается по пойме, особенно в нижнем течении. Половодье часто происходит в виде двух волн. Первая возникает за счёт поступления в русло талых вод из нижней части бассейна (по-местному — холодная вода или казачья), а вторая образуется водами, поступающими с верхнего Дона (тёплая вода). Иногда, при запаздывании снеготаяния в нижней части бассейна, обе волны сливаются и половодье становится более высоким, но менее продолжительным.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Графики колебаний уровня воды р. Дон (1907 г.)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9809" y="1600200"/>
            <a:ext cx="3424382" cy="4708525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Водный режим реки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350" dirty="0" smtClean="0"/>
              <a:t>Водный режим Дона также типичен для рек степной и лесостепной зон. Высока доля снегового питания (до 70 %) при сравнительно слабом грунтовом и дождевом питании. Дон отличается высоким весенним половодьем и низкой меженью в остальное время года. С окончания весеннего половодья и до начала нового весеннего подъёма уровень и расход воды постепенно падают. Осенний паводок слабо выражен, летние паводки крайне редки.</a:t>
            </a:r>
          </a:p>
          <a:p>
            <a:pPr>
              <a:buNone/>
            </a:pPr>
            <a:r>
              <a:rPr lang="ru-RU" sz="2350" dirty="0" smtClean="0"/>
              <a:t>		Дон замерзает в конце ноября — начале декабря. Ледостав держится от 140 дней в верховьях и до 30—90 дней в нижнем течении. Река вскрывается в низовьях в конце марта и отсюда вскрытие быстро распространяется к верховьям. </a:t>
            </a:r>
            <a:r>
              <a:rPr lang="ru-RU" sz="2400" dirty="0" smtClean="0"/>
              <a:t> Максимальная толщина льда - 70 см.</a:t>
            </a:r>
          </a:p>
          <a:p>
            <a:pPr>
              <a:buNone/>
            </a:pPr>
            <a:endParaRPr lang="ru-RU" sz="2350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Загрязненность р. Дон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/>
              <a:t>Основные черты химического и микробиологического состава реки закладываются в Цимлянском водохранилище,  «благодаря» которому речная вода из-за сине-зеленых водорослей «цветет» не с середины июля до середины сентября, а с мая до ноября. Ведь в водохранилище созданы все условия для их развития: достаточно посмотреть на </a:t>
            </a:r>
            <a:r>
              <a:rPr lang="ru-RU" sz="2600" dirty="0" err="1" smtClean="0"/>
              <a:t>приплотинный</a:t>
            </a:r>
            <a:r>
              <a:rPr lang="ru-RU" sz="2600" dirty="0" smtClean="0"/>
              <a:t> плес города Цимлянска, когда нет волны. Жижа сине-зеленых плавает на поверхности воды слоем от 1 до 1, 5 метров.</a:t>
            </a:r>
          </a:p>
          <a:p>
            <a:pPr algn="just">
              <a:buNone/>
            </a:pPr>
            <a:r>
              <a:rPr lang="ru-RU" sz="2600" dirty="0" smtClean="0"/>
              <a:t>		Воду, конечно, пытаются очищать, отстаивать и «облагораживать» хлоркой. Но реальная опасность этих водорослей в том, что они забивают водозаборные сооружения, и могут возникать осложнения с подачей питьевой воды городам и селам.</a:t>
            </a:r>
            <a:endParaRPr lang="ru-RU" sz="26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		Помимо Цимлянского водохранилища на качество воды Тихого Дона оказывают влияние сбросы недостаточно очищенных и загрязненных вод промышленных предприятий, объектов ЖКХ, смыв минеральных удобрений, остаточного количества пестицидов, органических веществ, соединений тяжелых металлов с сельскохозяйственных угодий и животноводческих ферм, ливневых, шахтных и дренажных вод.</a:t>
            </a:r>
          </a:p>
          <a:p>
            <a:pPr algn="just">
              <a:buNone/>
            </a:pPr>
            <a:r>
              <a:rPr lang="ru-RU" sz="2400" dirty="0" smtClean="0"/>
              <a:t>		Существенный вклад в загрязнение Нижнего Дона вносят его притоки: Северский Донец, Сал, </a:t>
            </a:r>
            <a:r>
              <a:rPr lang="ru-RU" sz="2400" dirty="0" err="1" smtClean="0"/>
              <a:t>Маныч</a:t>
            </a:r>
            <a:r>
              <a:rPr lang="ru-RU" sz="2400" dirty="0" smtClean="0"/>
              <a:t>, Аксай, </a:t>
            </a:r>
            <a:r>
              <a:rPr lang="ru-RU" sz="2400" dirty="0" err="1" smtClean="0"/>
              <a:t>Тузлов</a:t>
            </a:r>
            <a:r>
              <a:rPr lang="ru-RU" sz="2400" dirty="0" smtClean="0"/>
              <a:t> и </a:t>
            </a:r>
            <a:r>
              <a:rPr lang="ru-RU" sz="2400" dirty="0" err="1" smtClean="0"/>
              <a:t>Темерник</a:t>
            </a:r>
            <a:r>
              <a:rPr lang="ru-RU" sz="2400" dirty="0" smtClean="0"/>
              <a:t>.  А сколько в прибрежных лесополосах свалок, просроченных ядохимикатов, которые с поверхностным стоком попадают в Дон? </a:t>
            </a:r>
            <a:endParaRPr lang="ru-RU" sz="2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Донская вода сейчас не отвечает нормам по многим показателям: например, содержание нефтепродуктов там в 1,5 – 2 раза превышает показатели, почти на всем  протяжении от плотины Цимлянского водохранилища до устья Дон загрязнен  ионами меди и легко окисляемыми органическими веществами. Кстати, нефтепродукты встречаются в 45% проб, то есть загрязненность ими донских вод – обычное состояние. Наиболее загрязненными являются участки реки у городов Аксай, Ростов, Азов. Причем по органике и нефтепродуктам – независимо от сезона, по нитратам – зимой, а по фенолам – летом. Как в притоках, так и в русле Дона, в зимний период наблюдается наихудшее качество речной воды.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В последние десятилетия значительно снизилась возможность самоочищения Дона от загрязняющих веществ. Так, на месте промытых песчаных осадков стали преобладать илистые отложения, в которых концентрация загрязняющих веществ на некоторых участках увеличилась от 3 до 25 раз.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i="1" smtClean="0"/>
              <a:t>  		 </a:t>
            </a:r>
          </a:p>
          <a:p>
            <a:pPr algn="just">
              <a:buNone/>
            </a:pPr>
            <a:r>
              <a:rPr lang="ru-RU" sz="4000" b="1" i="1" smtClean="0"/>
              <a:t>		Дон</a:t>
            </a:r>
            <a:r>
              <a:rPr lang="ru-RU" sz="3200" smtClean="0"/>
              <a:t> (у древних греков Гиргис, Танаис, Тан др.-греч. </a:t>
            </a:r>
            <a:r>
              <a:rPr lang="en-US" sz="3200" smtClean="0"/>
              <a:t>Τάναις</a:t>
            </a:r>
            <a:r>
              <a:rPr lang="ru-RU" sz="3200" smtClean="0"/>
              <a:t>, лат. </a:t>
            </a:r>
            <a:r>
              <a:rPr lang="en-US" sz="3200" smtClean="0"/>
              <a:t>Tanais</a:t>
            </a:r>
            <a:r>
              <a:rPr lang="ru-RU" sz="3200" smtClean="0"/>
              <a:t>, в Средние века Большой Дон, у древних кыпчаков - Тен) — река, протекающая в Европейской части Российской Федерации.</a:t>
            </a:r>
          </a:p>
          <a:p>
            <a:pPr algn="just">
              <a:buNone/>
            </a:pPr>
            <a:r>
              <a:rPr lang="ru-RU" sz="3200" smtClean="0"/>
              <a:t> 	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8001056" cy="1214446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4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		</a:t>
            </a:r>
            <a:r>
              <a:rPr lang="ru-RU" sz="3300" dirty="0" smtClean="0"/>
              <a:t>На первый план выходит не питьевая, не рыбная, не оросительная функции, а транспортная функция. Суда ходят по Дону на протяжении 1590 километров в вверх от устья до Воронежа; регулярное судоходство действует до города Лиски (1355 км).</a:t>
            </a:r>
          </a:p>
          <a:p>
            <a:pPr algn="just">
              <a:buNone/>
            </a:pPr>
            <a:r>
              <a:rPr lang="ru-RU" sz="3300" dirty="0" smtClean="0"/>
              <a:t>		  У города Калач Дон формирует петлю, которая приближает его к Волге всего до 80 километров. Здесь построен судоходный Волго-Донской канал, введенный в строй в 1952 г.</a:t>
            </a:r>
          </a:p>
          <a:p>
            <a:pPr algn="just">
              <a:buNone/>
            </a:pPr>
            <a:r>
              <a:rPr lang="ru-RU" sz="3300" dirty="0" smtClean="0"/>
              <a:t>		</a:t>
            </a:r>
            <a:r>
              <a:rPr lang="ru-RU" sz="3300" u="sng" dirty="0" smtClean="0"/>
              <a:t> Волго-Донской канал</a:t>
            </a:r>
          </a:p>
          <a:p>
            <a:pPr algn="just">
              <a:buNone/>
            </a:pPr>
            <a:r>
              <a:rPr lang="ru-RU" sz="3300" dirty="0" smtClean="0"/>
              <a:t>		Ранее в низовьях Дона для обеспечения бесперебойной навигации судов постоянно работали землечерпательные машины. Они с трудом успевали углублять перекаты и мели, которые громоздила река. Без серьезного изменения водного режима Дон не мог быть судоходным для крупных судов и тем более стать транзитным путем между Волжским бассейном и Черным морем. Поэтому строительство Цимлянского водохранилища, Волго-Донского канала выполнялось единым комплексом работ.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Хозяйственное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использование реки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		Волго-Донским судоходным каналом Дон соединяется с Волгой, образуя единую транспортную сеть Европейской части России. Водный путь от Волгограда до Ростова-на-Дону имеет длину 590 км, из которых 101 км — Волго-Донской судоходный канал. Донская вода подается в Волго-Донской канал при помощи насосной станции. На канале построено 100 гидротехнических сооружений, в том числе 13 однокамерных судоходных шлюзов. Управление механизмами гидротехнических сооружений канала автоматизировано.</a:t>
            </a:r>
          </a:p>
          <a:p>
            <a:pPr algn="just">
              <a:buNone/>
            </a:pPr>
            <a:r>
              <a:rPr lang="ru-RU" sz="1800" dirty="0" smtClean="0"/>
              <a:t>		 Трасса Волго-Донского канала идет от Волги по долине р. Сарпы, затем по Волго-Донскому водоразделу, используя долину рек Червленой и </a:t>
            </a:r>
            <a:r>
              <a:rPr lang="ru-RU" sz="1800" dirty="0" err="1" smtClean="0"/>
              <a:t>Карповки</a:t>
            </a:r>
            <a:r>
              <a:rPr lang="ru-RU" sz="1800" dirty="0" smtClean="0"/>
              <a:t>, выходит в Дон (залив Цимлянского водохранилища) ниже г. </a:t>
            </a:r>
            <a:r>
              <a:rPr lang="ru-RU" sz="1800" dirty="0" err="1" smtClean="0"/>
              <a:t>Калача-на-Дону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	</a:t>
            </a:r>
            <a:r>
              <a:rPr lang="ru-RU" sz="1800" u="sng" dirty="0" smtClean="0"/>
              <a:t>Цимлянское водохранилище</a:t>
            </a:r>
          </a:p>
          <a:p>
            <a:pPr algn="just">
              <a:buNone/>
            </a:pPr>
            <a:r>
              <a:rPr lang="ru-RU" sz="1800" dirty="0" smtClean="0"/>
              <a:t>		Цимлянское водохранилище создано на р. Дон в первой половине 50-х годов (1952-1953 г.г.) прошлого века. Чаша водохранилища представляет собой котловину с тремя расширениями, приуроченными к устьям рек Чир, </a:t>
            </a:r>
            <a:r>
              <a:rPr lang="ru-RU" sz="1800" dirty="0" err="1" smtClean="0"/>
              <a:t>Курмоярский</a:t>
            </a:r>
            <a:r>
              <a:rPr lang="ru-RU" sz="1800" dirty="0" smtClean="0"/>
              <a:t> Аксай и </a:t>
            </a:r>
            <a:r>
              <a:rPr lang="ru-RU" sz="1800" dirty="0" err="1" smtClean="0"/>
              <a:t>Цимла</a:t>
            </a:r>
            <a:r>
              <a:rPr lang="ru-RU" sz="1800" dirty="0" smtClean="0"/>
              <a:t>. Большая часть его (67%) входит в административные границы Волгоградской, меньшая - в Ростовской области. </a:t>
            </a:r>
            <a:endParaRPr lang="ru-RU" sz="1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800" dirty="0" smtClean="0"/>
              <a:t>В водохранилище впадает более 10 рек. Его акватория имеет площадь 2700 км2, общий объем - 23,9 км3, в том числе полезный - 11,5 км3. Средняя ширина акватории около 12 км, наибольшая - 30 км, общая длина 260 км. Максимальный напор 26,3 м. Годовая амплитуда уровня колеблется от 2,41 (1972 г.) до 7,44 м (1955 г.). При ветрах до 20 м/сек Цимлянское водохранилище бывает очень бурным. Шторм здесь не редкость, а высота волн достигает 1,5 - 2,5 м. Цимлянское море является первым крупным равнинным водохранилищем с многолетним регулированием стока: средний многолетний расход в створе плотины 650 м3/с, попуск в Нижний Дон составляет 400 - 450 м3/с. Не менее важная особенность - комплексное использование: для нужд гидроэнергетики, судоходства и ирригации, рыбного и сельского хозяйства (подача воды для орошения земель), </a:t>
            </a:r>
            <a:r>
              <a:rPr lang="ru-RU" sz="1800" dirty="0" err="1" smtClean="0"/>
              <a:t>водохозяйственно-питьевого</a:t>
            </a:r>
            <a:r>
              <a:rPr lang="ru-RU" sz="1800" dirty="0" smtClean="0"/>
              <a:t> водоснабжения. Для орошения земель и обводнения в вегетационный период из водохранилища в Донской магистральный канал забирается около 2 км3 воды.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Дон в Ростове-на-Дону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7027649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Набережная, Ростов-на-Дону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16086"/>
            <a:ext cx="7215238" cy="457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Рыбный промысел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В Доне водится 67 видов рыб. В то же время, загрязнение реки и сильная рекреационная нагрузка привели к существенному уменьшению рыбных запасов реки. Наиболее распространены мелкие виды рыбы: окунь, плотва, краснопёрка, а среди средних и крупных видов (лещ, судак, сом, щука) в настоящее время большие экземпляры встречаются всё реже.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Рыбный промысел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14422"/>
            <a:ext cx="4714907" cy="516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ГАЛЕРЕЯ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6087"/>
            <a:ext cx="7000924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67" y="1928802"/>
            <a:ext cx="235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Вечерний Дон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Вид на р. Дон </a:t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4000" i="1" dirty="0" err="1" smtClean="0">
                <a:solidFill>
                  <a:schemeClr val="accent1">
                    <a:lumMod val="50000"/>
                  </a:schemeClr>
                </a:solidFill>
              </a:rPr>
              <a:t>Серафимовичского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моста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14488"/>
            <a:ext cx="795340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Среднее течение Дона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35811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29552" cy="511156"/>
          </a:xfrm>
          <a:solidFill>
            <a:schemeClr val="tx2">
              <a:lumMod val="2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+mn-lt"/>
              </a:rPr>
              <a:t>Исток Дона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dirty="0" smtClean="0"/>
              <a:t>	</a:t>
            </a:r>
          </a:p>
          <a:p>
            <a:pPr lvl="1" algn="just">
              <a:buNone/>
            </a:pPr>
            <a:r>
              <a:rPr lang="ru-RU" dirty="0" smtClean="0"/>
              <a:t>		Расположен в северной части Среднерусской возвышенности, на высоте около 180 м над уровнем моря. Раньше за начало реки принимали место выхода из озера Иван (в действительности стока вод из </a:t>
            </a:r>
            <a:r>
              <a:rPr lang="ru-RU" dirty="0" err="1" smtClean="0"/>
              <a:t>Иван-озера</a:t>
            </a:r>
            <a:r>
              <a:rPr lang="ru-RU" dirty="0" smtClean="0"/>
              <a:t> в Дон обычно не происходит). В настоящее время за исток Дона часто принимают </a:t>
            </a:r>
            <a:r>
              <a:rPr lang="ru-RU" dirty="0" err="1" smtClean="0"/>
              <a:t>Шатское</a:t>
            </a:r>
            <a:r>
              <a:rPr lang="ru-RU" dirty="0" smtClean="0"/>
              <a:t> водохранилище к северу от города Новомосковск Тульской области, которое также им не является и отгорожено от реки железнодорожной дамбой. Настоящий исток находится в парке в 2—3 км к востоку (ручей </a:t>
            </a:r>
            <a:r>
              <a:rPr lang="ru-RU" dirty="0" err="1" smtClean="0"/>
              <a:t>Урванка</a:t>
            </a:r>
            <a:r>
              <a:rPr lang="ru-RU" dirty="0" smtClean="0"/>
              <a:t>). В Новомосковске установлен архитектурный комплекс «Исток Дона». Сам источник в этом комплексе искусственного происхождения и запитан от водопроводной сети.</a:t>
            </a:r>
          </a:p>
          <a:p>
            <a:pPr lvl="1" algn="just">
              <a:buNone/>
            </a:pPr>
            <a:endParaRPr lang="ru-RU" dirty="0" smtClean="0"/>
          </a:p>
          <a:p>
            <a:pPr lvl="1" algn="just">
              <a:buNone/>
            </a:pPr>
            <a:endParaRPr lang="ru-RU" dirty="0" smtClean="0"/>
          </a:p>
          <a:p>
            <a:pPr lvl="1" algn="just">
              <a:buNone/>
            </a:pPr>
            <a:endParaRPr lang="ru-RU" dirty="0" smtClean="0"/>
          </a:p>
          <a:p>
            <a:pPr lvl="1" algn="just">
              <a:buNone/>
            </a:pPr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Низовье Дона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50099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Донские пейзажи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28628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3214686"/>
            <a:ext cx="4591047" cy="335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00100" y="42860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ПРОСМОТР!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Исток р. Дон</a:t>
            </a:r>
            <a:endParaRPr lang="ru-RU" dirty="0">
              <a:latin typeface="+mn-lt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286280" cy="314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928670"/>
            <a:ext cx="3976682" cy="3143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4612" y="3571876"/>
            <a:ext cx="400052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58807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ПРИТОКИ ДОНА</a:t>
            </a:r>
          </a:p>
          <a:p>
            <a:pPr algn="ctr">
              <a:buNone/>
            </a:pPr>
            <a:endParaRPr lang="ru-RU" sz="4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1800" dirty="0" smtClean="0"/>
              <a:t>		</a:t>
            </a:r>
            <a:r>
              <a:rPr lang="ru-RU" sz="2000" dirty="0" smtClean="0"/>
              <a:t>На своем пути Дон принимает 5255 притоков, общей длиной примерно 60100 км, образующих бассейн площадью 422000 км2, расположенный в основном на плоской, слабо всхолмленной Восточно-Европейской равнине. Крупнейший приток Дона — Северский Донец с длиной 1053 км имеет собственный бассейн 99,5 т. км2 состоящей из 2494 притоков с общей длиной 26770 км. За ним следует река Хопер длиной 1008 км. В его бассейне 1329 притоков общей длиной 15510 км. Из других крупных притоков следует отметить реки: Красивая Меча, Сосна и Воронеж — притоки Верхнего Дона; Тихая Сосна, Битюг, Медведицу, </a:t>
            </a:r>
            <a:r>
              <a:rPr lang="ru-RU" sz="2000" dirty="0" err="1" smtClean="0"/>
              <a:t>Иловлю</a:t>
            </a:r>
            <a:r>
              <a:rPr lang="ru-RU" sz="2000" dirty="0" smtClean="0"/>
              <a:t> — притоки Среднего Дона; Сал, </a:t>
            </a:r>
            <a:r>
              <a:rPr lang="ru-RU" sz="2000" dirty="0" err="1" smtClean="0"/>
              <a:t>Маныч</a:t>
            </a:r>
            <a:r>
              <a:rPr lang="ru-RU" sz="2000" dirty="0" smtClean="0"/>
              <a:t> — Нижний Дон. Судоходными притоками являются — р. Воронеж (не выше Воронежского водохранилища), Северский Донец в нижнем течении, р. Западный </a:t>
            </a:r>
            <a:r>
              <a:rPr lang="ru-RU" sz="2000" dirty="0" err="1" smtClean="0"/>
              <a:t>Маныч</a:t>
            </a:r>
            <a:r>
              <a:rPr lang="ru-RU" sz="2000" dirty="0" smtClean="0"/>
              <a:t> на всем протяжении. 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Медведица впадает в Дон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50112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Дельта Дона 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Пересекая всю территорию Ростовской области с востока на юго-запад, Дон впадает в Таганрогский залив Азовского моря, образуя обширную дельту (гирло), с большим количеством рукавов и проток (ериков). Она начинается в шести километрах от Ростовского порта. Длина дельты составляет 30 км, общая площадь — 540 км2. Обширные пространства дельты занимают болота - плавни, которые относят к типу травяных болот. Кроме плавней, в дельте Дона встречаются </a:t>
            </a:r>
            <a:r>
              <a:rPr lang="ru-RU" dirty="0" err="1" smtClean="0"/>
              <a:t>крупноосоковые</a:t>
            </a:r>
            <a:r>
              <a:rPr lang="ru-RU" dirty="0" smtClean="0"/>
              <a:t> болота, луга сильного увлажнения, солонцы и солончаки, пески. </a:t>
            </a:r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Бассейн реки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8400" dirty="0" smtClean="0"/>
              <a:t> Бассейн целиком находится в пределах лесостепной и степной зон, чем объясняется относительно малая водность при большой площади водосбора.  Площадь бассейна	</a:t>
            </a:r>
            <a:r>
              <a:rPr lang="ru-RU" sz="8400" u="sng" dirty="0" smtClean="0"/>
              <a:t>422 000 км²</a:t>
            </a:r>
          </a:p>
          <a:p>
            <a:pPr algn="just">
              <a:buNone/>
            </a:pPr>
            <a:r>
              <a:rPr lang="ru-RU" sz="8400" dirty="0" smtClean="0"/>
              <a:t>		Северные районы бассейна охватывают значительную площадь лесостепной зоны; к югу от линии Валуйки - Лиски - Борисоглебск начинается собственно степная зона. Разнообразие природы бассейна дополняют прилегающая с севера лесная зона и близкое расположение на юго-востоке пустынной зоны.</a:t>
            </a:r>
          </a:p>
          <a:p>
            <a:pPr algn="just">
              <a:buNone/>
            </a:pPr>
            <a:r>
              <a:rPr lang="ru-RU" sz="8400" dirty="0" smtClean="0"/>
              <a:t>		 В Донской бассейн заходят с севера острова хвойных лесов, широко представлены здесь широколиственные и мелколиственные леса и степи всех зональных типов: луговые, настоящие  (</a:t>
            </a:r>
            <a:r>
              <a:rPr lang="ru-RU" sz="8400" dirty="0" err="1" smtClean="0"/>
              <a:t>разнотравно-дерновиннозлаковые</a:t>
            </a:r>
            <a:r>
              <a:rPr lang="ru-RU" sz="8400" dirty="0" smtClean="0"/>
              <a:t>, </a:t>
            </a:r>
            <a:r>
              <a:rPr lang="ru-RU" sz="8400" dirty="0" err="1" smtClean="0"/>
              <a:t>дерновиннозлаковые</a:t>
            </a:r>
            <a:r>
              <a:rPr lang="ru-RU" sz="8400" dirty="0" smtClean="0"/>
              <a:t>) и пустынные (</a:t>
            </a:r>
            <a:r>
              <a:rPr lang="ru-RU" sz="8400" dirty="0" err="1" smtClean="0"/>
              <a:t>полынно-дерновиннозлаковые</a:t>
            </a:r>
            <a:r>
              <a:rPr lang="ru-RU" sz="8400" dirty="0" smtClean="0"/>
              <a:t>). Кроме этой зональной растительности, в Донском бассейне много лугов, болот, водной растительности, солонцов и солончаков, каменистых (в том числе и меловых) обнажении, песков и других незональных включений. Главное почвенное богатство бассейна - чернозем. Несмотря на природное разнообразие, бассейн Дона представляет собой единую связанную экологическую систему.</a:t>
            </a:r>
          </a:p>
          <a:p>
            <a:endParaRPr lang="ru-RU" sz="8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Бассейн р. Дон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857232"/>
            <a:ext cx="528641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11DD3E-32C5-4BB8-94B6-2F4E652714CA}"/>
</file>

<file path=customXml/itemProps2.xml><?xml version="1.0" encoding="utf-8"?>
<ds:datastoreItem xmlns:ds="http://schemas.openxmlformats.org/officeDocument/2006/customXml" ds:itemID="{2DAD2E63-6E29-4114-B919-F3F36A64EA8A}"/>
</file>

<file path=customXml/itemProps3.xml><?xml version="1.0" encoding="utf-8"?>
<ds:datastoreItem xmlns:ds="http://schemas.openxmlformats.org/officeDocument/2006/customXml" ds:itemID="{2A3EA930-3204-4DE3-8581-33757EAD352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213</Words>
  <Application>Microsoft Office PowerPoint</Application>
  <PresentationFormat>Экран (4:3)</PresentationFormat>
  <Paragraphs>74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Слайд 2</vt:lpstr>
      <vt:lpstr> Исток Дона </vt:lpstr>
      <vt:lpstr>Исток р. Дон</vt:lpstr>
      <vt:lpstr>Слайд 5</vt:lpstr>
      <vt:lpstr>Медведица впадает в Дон</vt:lpstr>
      <vt:lpstr>Слайд 7</vt:lpstr>
      <vt:lpstr>Бассейн реки</vt:lpstr>
      <vt:lpstr>Бассейн р. Дон</vt:lpstr>
      <vt:lpstr>Меловые обнажения в районе села Сторожевое Первое Острогожского района Воронежской области</vt:lpstr>
      <vt:lpstr>Долинный комплекс</vt:lpstr>
      <vt:lpstr>Схематический продольный профиль реки</vt:lpstr>
      <vt:lpstr>Гидрологические данные:</vt:lpstr>
      <vt:lpstr>Графики колебаний уровня воды р. Дон (1907 г.)</vt:lpstr>
      <vt:lpstr>Водный режим реки</vt:lpstr>
      <vt:lpstr>Загрязненность р. Дон</vt:lpstr>
      <vt:lpstr>Слайд 17</vt:lpstr>
      <vt:lpstr>Слайд 18</vt:lpstr>
      <vt:lpstr>Слайд 19</vt:lpstr>
      <vt:lpstr>Слайд 20</vt:lpstr>
      <vt:lpstr>Слайд 21</vt:lpstr>
      <vt:lpstr>Слайд 22</vt:lpstr>
      <vt:lpstr>Дон в Ростове-на-Дону</vt:lpstr>
      <vt:lpstr>Набережная, Ростов-на-Дону</vt:lpstr>
      <vt:lpstr>Рыбный промысел</vt:lpstr>
      <vt:lpstr>Рыбный промысел</vt:lpstr>
      <vt:lpstr>ГАЛЕРЕЯ</vt:lpstr>
      <vt:lpstr> Вид на р. Дон  с Серафимовичского моста </vt:lpstr>
      <vt:lpstr>Среднее течение Дона</vt:lpstr>
      <vt:lpstr>Низовье Дона</vt:lpstr>
      <vt:lpstr>Донские пейзажи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Зезетко</dc:creator>
  <cp:lastModifiedBy>Зезетко</cp:lastModifiedBy>
  <cp:revision>38</cp:revision>
  <dcterms:created xsi:type="dcterms:W3CDTF">2011-11-21T20:20:53Z</dcterms:created>
  <dcterms:modified xsi:type="dcterms:W3CDTF">2011-11-24T19:42:39Z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